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  <p:sldMasterId id="2147483682" r:id="rId3"/>
    <p:sldMasterId id="2147483690" r:id="rId4"/>
    <p:sldMasterId id="2147483698" r:id="rId5"/>
  </p:sldMasterIdLst>
  <p:notesMasterIdLst>
    <p:notesMasterId r:id="rId7"/>
  </p:notesMasterIdLst>
  <p:handoutMasterIdLst>
    <p:handoutMasterId r:id="rId8"/>
  </p:handoutMasterIdLst>
  <p:sldIdLst>
    <p:sldId id="258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94677" autoAdjust="0"/>
  </p:normalViewPr>
  <p:slideViewPr>
    <p:cSldViewPr snapToGrid="0">
      <p:cViewPr varScale="1">
        <p:scale>
          <a:sx n="110" d="100"/>
          <a:sy n="110" d="100"/>
        </p:scale>
        <p:origin x="92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3A790-F0E7-4D5D-96D3-50AA714359C3}" type="datetimeFigureOut">
              <a:rPr lang="en-NZ" smtClean="0"/>
              <a:t>13/09/2018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DB87-F491-41E2-A2AE-4094EA7C92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10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C513-E85A-40A7-AFD0-35FEFA73FC32}" type="datetimeFigureOut">
              <a:rPr lang="en-NZ" smtClean="0"/>
              <a:t>13/09/2018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F012-6610-44FD-969C-BC6F65B32F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6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3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8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3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8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7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98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2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2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24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605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5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05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8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0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9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82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8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3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78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50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3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7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 Option 1_1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2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90" r:id="rId2"/>
    <p:sldLayoutId id="21474837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Generic Option 1_10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8102600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Generic Option 1_13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2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3" y="1"/>
            <a:ext cx="7915031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1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luations@waikato.ac.nz" TargetMode="External"/><Relationship Id="rId2" Type="http://schemas.openxmlformats.org/officeDocument/2006/relationships/hyperlink" Target="http://www.waikato.ac.nz/go/evaluat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waikato.ac.nz/teaching-and-learning/student-learning/evalu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Your learning experience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Good opportunity to provide feedback </a:t>
            </a:r>
            <a:endParaRPr lang="en-NZ" dirty="0" smtClean="0"/>
          </a:p>
          <a:p>
            <a:pPr lvl="1"/>
            <a:r>
              <a:rPr lang="en-NZ" dirty="0"/>
              <a:t>B</a:t>
            </a:r>
            <a:r>
              <a:rPr lang="en-NZ" dirty="0" smtClean="0"/>
              <a:t>oth on what has worked </a:t>
            </a:r>
            <a:r>
              <a:rPr lang="en-NZ" dirty="0"/>
              <a:t>well </a:t>
            </a:r>
            <a:r>
              <a:rPr lang="en-NZ" dirty="0" smtClean="0"/>
              <a:t>and what could </a:t>
            </a:r>
            <a:r>
              <a:rPr lang="en-NZ" dirty="0"/>
              <a:t>be </a:t>
            </a:r>
            <a:r>
              <a:rPr lang="en-NZ" dirty="0" smtClean="0"/>
              <a:t>improved;</a:t>
            </a:r>
            <a:endParaRPr lang="en-NZ" dirty="0"/>
          </a:p>
          <a:p>
            <a:pPr lvl="1"/>
            <a:r>
              <a:rPr lang="en-NZ" dirty="0" smtClean="0"/>
              <a:t>We </a:t>
            </a:r>
            <a:r>
              <a:rPr lang="en-NZ" dirty="0"/>
              <a:t>are going to take 10 </a:t>
            </a:r>
            <a:r>
              <a:rPr lang="en-NZ" dirty="0" smtClean="0"/>
              <a:t>minutes to complete it now;</a:t>
            </a:r>
          </a:p>
          <a:p>
            <a:pPr lvl="1"/>
            <a:r>
              <a:rPr lang="en-NZ" dirty="0" smtClean="0"/>
              <a:t>On your device got to: </a:t>
            </a:r>
            <a:r>
              <a:rPr lang="en-NZ" dirty="0" smtClean="0">
                <a:hlinkClick r:id="rId2"/>
              </a:rPr>
              <a:t>www.waikato.ac.nz/go/evaluate</a:t>
            </a:r>
            <a:endParaRPr lang="en-NZ" dirty="0" smtClean="0"/>
          </a:p>
          <a:p>
            <a:r>
              <a:rPr lang="en-NZ" dirty="0" smtClean="0"/>
              <a:t>Evaluating your learning experience</a:t>
            </a:r>
          </a:p>
          <a:p>
            <a:pPr lvl="1"/>
            <a:r>
              <a:rPr lang="en-NZ" dirty="0" smtClean="0"/>
              <a:t>Select the </a:t>
            </a:r>
            <a:r>
              <a:rPr lang="en-NZ" dirty="0" smtClean="0"/>
              <a:t>teachers </a:t>
            </a:r>
            <a:r>
              <a:rPr lang="en-NZ" dirty="0" smtClean="0"/>
              <a:t>you have had this </a:t>
            </a:r>
            <a:r>
              <a:rPr lang="en-NZ" dirty="0" smtClean="0"/>
              <a:t>semester </a:t>
            </a:r>
            <a:r>
              <a:rPr lang="en-NZ" smtClean="0"/>
              <a:t>from the list;</a:t>
            </a:r>
            <a:endParaRPr lang="en-NZ" dirty="0" smtClean="0"/>
          </a:p>
          <a:p>
            <a:pPr lvl="1"/>
            <a:r>
              <a:rPr lang="en-NZ" dirty="0" smtClean="0"/>
              <a:t>‘</a:t>
            </a:r>
            <a:r>
              <a:rPr lang="en-NZ" dirty="0"/>
              <a:t>S</a:t>
            </a:r>
            <a:r>
              <a:rPr lang="en-NZ" dirty="0" smtClean="0"/>
              <a:t>ave’ button at the bottom if you would like to write more later;</a:t>
            </a:r>
          </a:p>
          <a:p>
            <a:pPr lvl="1"/>
            <a:r>
              <a:rPr lang="en-NZ" dirty="0" smtClean="0"/>
              <a:t>Select ‘Not able to judge’ if you are unable to answer a question;</a:t>
            </a:r>
          </a:p>
          <a:p>
            <a:r>
              <a:rPr lang="en-NZ" dirty="0"/>
              <a:t>If you have any questions, contact </a:t>
            </a:r>
            <a:r>
              <a:rPr lang="en-NZ" dirty="0" smtClean="0">
                <a:hlinkClick r:id="rId3"/>
              </a:rPr>
              <a:t>evaluations@waikato.ac.nz</a:t>
            </a:r>
            <a:endParaRPr lang="en-NZ" dirty="0"/>
          </a:p>
          <a:p>
            <a:r>
              <a:rPr lang="en-NZ" dirty="0"/>
              <a:t>More information: </a:t>
            </a:r>
            <a:r>
              <a:rPr lang="en-NZ" dirty="0" smtClean="0">
                <a:hlinkClick r:id="rId4"/>
              </a:rPr>
              <a:t>www.waikato.ac.nz/teaching-and-learning/student-learning/evaluations</a:t>
            </a:r>
            <a:endParaRPr lang="en-NZ" dirty="0" smtClean="0"/>
          </a:p>
          <a:p>
            <a:endParaRPr lang="en-NZ" dirty="0"/>
          </a:p>
          <a:p>
            <a:pPr lvl="1"/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386720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99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1_Custom Design</vt:lpstr>
      <vt:lpstr>6_Office Theme</vt:lpstr>
      <vt:lpstr>2_Office Theme</vt:lpstr>
      <vt:lpstr>5_Office Theme</vt:lpstr>
      <vt:lpstr>4_Office Theme</vt:lpstr>
      <vt:lpstr>Your learning experience</vt:lpstr>
    </vt:vector>
  </TitlesOfParts>
  <Company>University of Waikato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Libby Cameron</dc:creator>
  <cp:lastModifiedBy>Charlotte Ferry-Parker</cp:lastModifiedBy>
  <cp:revision>44</cp:revision>
  <cp:lastPrinted>2015-03-09T04:14:49Z</cp:lastPrinted>
  <dcterms:created xsi:type="dcterms:W3CDTF">2015-03-09T02:40:29Z</dcterms:created>
  <dcterms:modified xsi:type="dcterms:W3CDTF">2018-09-13T03:50:08Z</dcterms:modified>
</cp:coreProperties>
</file>